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9"/>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2" r:id="rId18"/>
  </p:sldIdLst>
  <p:sldSz cx="12192000" cy="6858000"/>
  <p:notesSz cx="6858000" cy="9144000"/>
  <p:embeddedFontLst>
    <p:embeddedFont>
      <p:font typeface="Yu Mincho" panose="02020400000000000000" pitchFamily="18" charset="-128"/>
      <p:regular r:id="rId20"/>
    </p:embeddedFon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Edwardian Script ITC" panose="030303020407070D0804" pitchFamily="66" charset="0"/>
      <p:regular r:id="rId29"/>
    </p:embeddedFont>
    <p:embeddedFont>
      <p:font typeface="Killer Tech" panose="03000600000000000000" pitchFamily="66" charset="0"/>
      <p:regular r:id="rId30"/>
    </p:embeddedFont>
    <p:embeddedFont>
      <p:font typeface="Nitti" panose="02000509060000060004" pitchFamily="49" charset="0"/>
      <p:regular r:id="rId31"/>
    </p:embeddedFont>
    <p:embeddedFont>
      <p:font typeface="Righteous" panose="02010506000000020000"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55" autoAdjust="0"/>
  </p:normalViewPr>
  <p:slideViewPr>
    <p:cSldViewPr snapToGrid="0">
      <p:cViewPr varScale="1">
        <p:scale>
          <a:sx n="99" d="100"/>
          <a:sy n="99"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there 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tx1">
                    <a:lumMod val="50000"/>
                  </a:schemeClr>
                </a:solidFill>
              </a:rPr>
              <a:t>NOT</a:t>
            </a:r>
            <a:r>
              <a:rPr lang="en-US" sz="3600" dirty="0" err="1">
                <a:solidFill>
                  <a:schemeClr val="tx1">
                    <a:lumMod val="50000"/>
                  </a:schemeClr>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Magic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2338</Words>
  <Application>Microsoft Office PowerPoint</Application>
  <PresentationFormat>Widescreen</PresentationFormat>
  <Paragraphs>190</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Nitti</vt:lpstr>
      <vt:lpstr>Yu Mincho</vt:lpstr>
      <vt:lpstr>Killer Tech</vt:lpstr>
      <vt:lpstr>Consolas</vt:lpstr>
      <vt:lpstr>Calibri</vt:lpstr>
      <vt:lpstr>Arial</vt:lpstr>
      <vt:lpstr>Edwardian Script ITC</vt:lpstr>
      <vt:lpstr>Righteous</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10</cp:revision>
  <dcterms:created xsi:type="dcterms:W3CDTF">2023-03-23T13:54:22Z</dcterms:created>
  <dcterms:modified xsi:type="dcterms:W3CDTF">2023-03-24T14:29:32Z</dcterms:modified>
</cp:coreProperties>
</file>